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52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046AA3-957D-4D39-BF60-E050F8178592}" type="datetimeFigureOut">
              <a:rPr lang="en-US" smtClean="0"/>
              <a:t>12/21/2016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D74574-AAFF-4D88-AB1B-F4C43D3AF3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17901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046AA3-957D-4D39-BF60-E050F8178592}" type="datetimeFigureOut">
              <a:rPr lang="en-US" smtClean="0"/>
              <a:t>12/21/2016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D74574-AAFF-4D88-AB1B-F4C43D3AF3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50386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046AA3-957D-4D39-BF60-E050F8178592}" type="datetimeFigureOut">
              <a:rPr lang="en-US" smtClean="0"/>
              <a:t>12/21/2016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D74574-AAFF-4D88-AB1B-F4C43D3AF3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15298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046AA3-957D-4D39-BF60-E050F8178592}" type="datetimeFigureOut">
              <a:rPr lang="en-US" smtClean="0"/>
              <a:t>12/21/2016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D74574-AAFF-4D88-AB1B-F4C43D3AF3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2589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046AA3-957D-4D39-BF60-E050F8178592}" type="datetimeFigureOut">
              <a:rPr lang="en-US" smtClean="0"/>
              <a:t>12/21/2016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D74574-AAFF-4D88-AB1B-F4C43D3AF3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89050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046AA3-957D-4D39-BF60-E050F8178592}" type="datetimeFigureOut">
              <a:rPr lang="en-US" smtClean="0"/>
              <a:t>12/21/2016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D74574-AAFF-4D88-AB1B-F4C43D3AF3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44812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046AA3-957D-4D39-BF60-E050F8178592}" type="datetimeFigureOut">
              <a:rPr lang="en-US" smtClean="0"/>
              <a:t>12/21/2016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D74574-AAFF-4D88-AB1B-F4C43D3AF3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72048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046AA3-957D-4D39-BF60-E050F8178592}" type="datetimeFigureOut">
              <a:rPr lang="en-US" smtClean="0"/>
              <a:t>12/21/2016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D74574-AAFF-4D88-AB1B-F4C43D3AF3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45050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046AA3-957D-4D39-BF60-E050F8178592}" type="datetimeFigureOut">
              <a:rPr lang="en-US" smtClean="0"/>
              <a:t>12/21/2016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D74574-AAFF-4D88-AB1B-F4C43D3AF3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28094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046AA3-957D-4D39-BF60-E050F8178592}" type="datetimeFigureOut">
              <a:rPr lang="en-US" smtClean="0"/>
              <a:t>12/21/2016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D74574-AAFF-4D88-AB1B-F4C43D3AF3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65410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046AA3-957D-4D39-BF60-E050F8178592}" type="datetimeFigureOut">
              <a:rPr lang="en-US" smtClean="0"/>
              <a:t>12/21/2016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D74574-AAFF-4D88-AB1B-F4C43D3AF3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78545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046AA3-957D-4D39-BF60-E050F8178592}" type="datetimeFigureOut">
              <a:rPr lang="en-US" smtClean="0"/>
              <a:t>12/21/2016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D74574-AAFF-4D88-AB1B-F4C43D3AF3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46799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53394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chrisjim sabosido</dc:creator>
  <cp:lastModifiedBy>chrisjim sabosido</cp:lastModifiedBy>
  <cp:revision>1</cp:revision>
  <dcterms:created xsi:type="dcterms:W3CDTF">2016-12-21T15:47:01Z</dcterms:created>
  <dcterms:modified xsi:type="dcterms:W3CDTF">2016-12-21T15:47:16Z</dcterms:modified>
</cp:coreProperties>
</file>